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43891200"/>
  <p:notesSz cx="7027863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183"/>
    <a:srgbClr val="333399"/>
    <a:srgbClr val="0033CC"/>
    <a:srgbClr val="0000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310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9199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614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82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82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56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0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91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3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87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639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100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752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449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0809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-36370" y="12108"/>
            <a:ext cx="32954769" cy="4899786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50000"/>
                </a:schemeClr>
              </a:gs>
              <a:gs pos="58000">
                <a:srgbClr val="002060"/>
              </a:gs>
              <a:gs pos="100000">
                <a:srgbClr val="4D6183"/>
              </a:gs>
            </a:gsLst>
            <a:lin ang="10800000" scaled="1"/>
            <a:tileRect/>
          </a:gradFill>
          <a:ln>
            <a:noFill/>
          </a:ln>
        </p:spPr>
        <p:txBody>
          <a:bodyPr wrap="none" anchor="ctr"/>
          <a:lstStyle>
            <a:defPPr>
              <a:defRPr kern="1200"/>
            </a:defPPr>
          </a:lstStyle>
          <a:p>
            <a:pPr algn="r" rtl="1"/>
            <a:endParaRPr lang="es-MX" sz="6975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-36369" y="41359015"/>
            <a:ext cx="32954770" cy="2532186"/>
          </a:xfrm>
          <a:prstGeom prst="rect">
            <a:avLst/>
          </a:prstGeom>
          <a:gradFill flip="none" rotWithShape="1">
            <a:gsLst>
              <a:gs pos="0">
                <a:srgbClr val="4D6183"/>
              </a:gs>
              <a:gs pos="50000">
                <a:srgbClr val="002060"/>
              </a:gs>
              <a:gs pos="0">
                <a:schemeClr val="accent1">
                  <a:lumMod val="50000"/>
                </a:schemeClr>
              </a:gs>
              <a:gs pos="100000">
                <a:schemeClr val="tx2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lIns="102870" tIns="51435" rIns="102870" bIns="51435" anchor="ctr"/>
          <a:lstStyle>
            <a:defPPr>
              <a:defRPr kern="1200"/>
            </a:defPPr>
          </a:lstStyle>
          <a:p>
            <a:pPr algn="ctr" defTabSz="3527822"/>
            <a:r>
              <a:rPr lang="es-MX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SIMPOSIO INTERNACIONAL DE INVESTIGACIÓN EN SISTEMAS CONSTRUCTIVOS, COMPUTACIONALES Y ARQUITECTÓNICOS</a:t>
            </a:r>
            <a:endParaRPr lang="es-MX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itle 11">
            <a:extLst>
              <a:ext uri="{FF2B5EF4-FFF2-40B4-BE49-F238E27FC236}">
                <a16:creationId xmlns:a16="http://schemas.microsoft.com/office/drawing/2014/main" xmlns="" id="{A3F6428D-1FA6-42BA-BAEA-3577E1620F6B}"/>
              </a:ext>
            </a:extLst>
          </p:cNvPr>
          <p:cNvSpPr txBox="1"/>
          <p:nvPr/>
        </p:nvSpPr>
        <p:spPr>
          <a:xfrm>
            <a:off x="5547360" y="739119"/>
            <a:ext cx="21996134" cy="2060201"/>
          </a:xfrm>
          <a:prstGeom prst="rect">
            <a:avLst/>
          </a:prstGeom>
        </p:spPr>
        <p:txBody>
          <a:bodyPr lIns="96012" tIns="48006" rIns="96012" bIns="48006"/>
          <a:lstStyle>
            <a:defPPr>
              <a:defRPr kern="1200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6400" noProof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028700" y="7785033"/>
            <a:ext cx="30860999" cy="3642494"/>
          </a:xfrm>
          <a:prstGeom prst="roundRect">
            <a:avLst>
              <a:gd name="adj" fmla="val 1380"/>
            </a:avLst>
          </a:prstGeom>
          <a:solidFill>
            <a:srgbClr val="B4D3E2"/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endParaRPr lang="es-MX" sz="2700" noProof="0"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245982" y="8684643"/>
            <a:ext cx="14024497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870" tIns="51435" rIns="102870" bIns="51435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un resumen donde se describa los puntos importantes del tema máximo 200 palabras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xmlns="" id="{C08CCD14-6632-49E3-A19B-81E98D465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32079898"/>
            <a:ext cx="14824821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y discusión </a:t>
            </a: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xmlns="" id="{88D57C6D-9B7C-4799-9EEF-AD493DF30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4878" y="20838530"/>
            <a:ext cx="14824821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620C51D2-3423-4C6C-A077-34B27F321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11775395"/>
            <a:ext cx="14824821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</a:t>
            </a:r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xmlns="" id="{8AE8A03B-3762-4AF2-A9FC-B088E0736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699" y="13037663"/>
            <a:ext cx="14824821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870" tIns="51435" rIns="102870" bIns="51435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información relevante sobre el estudio del tema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xmlns="" id="{88133C58-052D-4585-823B-31740DB45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982" y="7879575"/>
            <a:ext cx="14024497" cy="83758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02870" tIns="51435" rIns="10287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Resumen 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xmlns="" id="{AD2E301E-E7B3-4BB5-B48D-F76D6F65BBE3}"/>
              </a:ext>
            </a:extLst>
          </p:cNvPr>
          <p:cNvSpPr txBox="1"/>
          <p:nvPr/>
        </p:nvSpPr>
        <p:spPr>
          <a:xfrm>
            <a:off x="1028699" y="33271455"/>
            <a:ext cx="14824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s-MX" sz="2400" noProof="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los resultaros incluyendo una discusión de los mismos, incluir tablas o graficas para una descripción mas amplia 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xmlns="" id="{2C6E9F3E-3183-4639-8BD4-4D30DDD1A58D}"/>
              </a:ext>
            </a:extLst>
          </p:cNvPr>
          <p:cNvSpPr txBox="1"/>
          <p:nvPr/>
        </p:nvSpPr>
        <p:spPr>
          <a:xfrm>
            <a:off x="17064878" y="22030087"/>
            <a:ext cx="14824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En este apartado se incluirán las conclusiones relevantes del estudio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xmlns="" id="{1D190742-CABF-42B7-98F1-0542A6A25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4876" y="31816408"/>
            <a:ext cx="14824821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50E24C6-4906-4D34-BA71-F03C8FD1076A}"/>
              </a:ext>
            </a:extLst>
          </p:cNvPr>
          <p:cNvSpPr txBox="1"/>
          <p:nvPr/>
        </p:nvSpPr>
        <p:spPr>
          <a:xfrm>
            <a:off x="17064877" y="32931756"/>
            <a:ext cx="14528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las bases bibliográficas consultadas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Texto">
            <a:extLst>
              <a:ext uri="{FF2B5EF4-FFF2-40B4-BE49-F238E27FC236}">
                <a16:creationId xmlns:a16="http://schemas.microsoft.com/office/drawing/2014/main" xmlns="" id="{23CAC663-0B6A-4073-314A-EBEB14CA9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t="8887" r="11652" b="9156"/>
          <a:stretch>
            <a:fillRect/>
          </a:stretch>
        </p:blipFill>
        <p:spPr>
          <a:xfrm>
            <a:off x="1218957" y="1236089"/>
            <a:ext cx="3073076" cy="3240000"/>
          </a:xfrm>
          <a:prstGeom prst="rect">
            <a:avLst/>
          </a:prstGeom>
        </p:spPr>
      </p:pic>
      <p:pic>
        <p:nvPicPr>
          <p:cNvPr id="15" name="Imagen 14" descr="Imagen en blanco y negro de un reloj&#10;&#10;El contenido generado por IA puede ser incorrecto.">
            <a:extLst>
              <a:ext uri="{FF2B5EF4-FFF2-40B4-BE49-F238E27FC236}">
                <a16:creationId xmlns:a16="http://schemas.microsoft.com/office/drawing/2014/main" xmlns="" id="{223B6819-6031-D919-19D7-931EAC558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615" y="1236089"/>
            <a:ext cx="3270663" cy="324000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2C65E3B8-630E-68A0-2142-F6B615B18354}"/>
              </a:ext>
            </a:extLst>
          </p:cNvPr>
          <p:cNvSpPr txBox="1"/>
          <p:nvPr/>
        </p:nvSpPr>
        <p:spPr>
          <a:xfrm>
            <a:off x="6257053" y="3746307"/>
            <a:ext cx="19263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DE LA PONENCIA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2174DD0E-54F0-0181-68B2-16EAA0658CC1}"/>
              </a:ext>
            </a:extLst>
          </p:cNvPr>
          <p:cNvSpPr txBox="1"/>
          <p:nvPr/>
        </p:nvSpPr>
        <p:spPr>
          <a:xfrm>
            <a:off x="1245982" y="5266956"/>
            <a:ext cx="200665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 1, autor 2,,,,,,</a:t>
            </a:r>
          </a:p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Adscripción de autor 1</a:t>
            </a:r>
          </a:p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Adscripción de autor 2</a:t>
            </a:r>
          </a:p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*correo de autor de correspondencia</a:t>
            </a:r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xmlns="" id="{E2C8ADDC-9F18-9CDA-32EB-CAE49BD7C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22748389"/>
            <a:ext cx="14824821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Metodología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xmlns="" id="{D9DD3F0B-724A-2108-AC9E-817AEFE6E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699" y="24010657"/>
            <a:ext cx="14824821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870" tIns="51435" rIns="102870" bIns="51435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MX" sz="2400" noProof="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la descripción sobre el desarrollo del proyecto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B39E977-A2CC-A167-FA55-14E10D6165F1}"/>
              </a:ext>
            </a:extLst>
          </p:cNvPr>
          <p:cNvSpPr txBox="1"/>
          <p:nvPr/>
        </p:nvSpPr>
        <p:spPr>
          <a:xfrm>
            <a:off x="23942447" y="6938428"/>
            <a:ext cx="794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Gómez Palacio, Durango, 20 y 21 de mayo de 2026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0" b="29808"/>
          <a:stretch/>
        </p:blipFill>
        <p:spPr>
          <a:xfrm>
            <a:off x="12426936" y="292339"/>
            <a:ext cx="8064525" cy="32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3506</TotalTime>
  <Words>120</Words>
  <Application>Microsoft Office PowerPoint</Application>
  <PresentationFormat>Personalizado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Open Sans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RENTERÍA SOTO</dc:creator>
  <cp:lastModifiedBy>Usuario</cp:lastModifiedBy>
  <cp:revision>18</cp:revision>
  <cp:lastPrinted>2026-02-24T01:18:20Z</cp:lastPrinted>
  <dcterms:created xsi:type="dcterms:W3CDTF">2026-02-16T17:50:35Z</dcterms:created>
  <dcterms:modified xsi:type="dcterms:W3CDTF">2026-02-24T01:19:23Z</dcterms:modified>
</cp:coreProperties>
</file>